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86" r:id="rId2"/>
  </p:sldIdLst>
  <p:sldSz cx="12192000" cy="6858000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D09"/>
    <a:srgbClr val="A7190E"/>
    <a:srgbClr val="FF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75" autoAdjust="0"/>
  </p:normalViewPr>
  <p:slideViewPr>
    <p:cSldViewPr snapToObjects="1">
      <p:cViewPr varScale="1">
        <p:scale>
          <a:sx n="156" d="100"/>
          <a:sy n="156" d="100"/>
        </p:scale>
        <p:origin x="34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410370A-4EA9-4720-9F5E-1510D96B4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30C2684-42A7-4DF6-9FE1-7001D18670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r">
              <a:defRPr sz="13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8051A36-CCDA-46D6-8751-4C8D74526861}" type="datetimeFigureOut">
              <a:rPr lang="pl-PL"/>
              <a:pPr>
                <a:defRPr/>
              </a:pPr>
              <a:t>22.05.2026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ACFDFD6-3813-49B7-BB0F-191E9B212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100282" tIns="50141" rIns="100282" bIns="50141" rtlCol="0" anchor="b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82F540B-711C-459B-8E06-9C4104A3CF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100282" tIns="50141" rIns="100282" bIns="5014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8F4FCD9-BA7F-48A7-B3B3-82ADBA7B3B2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818A71B-DC1F-408C-B3D1-E849FB7B4B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9C2135F-0056-4A00-9936-7DC2A5ED36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100282" tIns="50141" rIns="100282" bIns="50141" rtlCol="0"/>
          <a:lstStyle>
            <a:lvl1pPr algn="r">
              <a:defRPr sz="13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958589B-E6FC-4863-935D-DE3851DA945C}" type="datetimeFigureOut">
              <a:rPr lang="pl-PL"/>
              <a:pPr>
                <a:defRPr/>
              </a:pPr>
              <a:t>22.05.2026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2A0AA2D0-0220-4B41-946E-A13520E091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0282" tIns="50141" rIns="100282" bIns="50141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ED235504-81E4-44E6-8904-ECD328F55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100282" tIns="50141" rIns="100282" bIns="50141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6D310A0-03E4-4B1C-8E07-370908C2DC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100282" tIns="50141" rIns="100282" bIns="50141" rtlCol="0" anchor="b"/>
          <a:lstStyle>
            <a:lvl1pPr algn="l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4850364-4A0B-4F60-93B9-58F4EA961F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100282" tIns="50141" rIns="100282" bIns="5014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580E2B2-3987-459E-9E73-FCE4CF2EC872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>
            <a:extLst>
              <a:ext uri="{FF2B5EF4-FFF2-40B4-BE49-F238E27FC236}">
                <a16:creationId xmlns:a16="http://schemas.microsoft.com/office/drawing/2014/main" id="{138B1951-AD23-4425-9B6F-B6FE41B8412E}"/>
              </a:ext>
            </a:extLst>
          </p:cNvPr>
          <p:cNvSpPr txBox="1">
            <a:spLocks/>
          </p:cNvSpPr>
          <p:nvPr/>
        </p:nvSpPr>
        <p:spPr bwMode="auto">
          <a:xfrm>
            <a:off x="387351" y="2420939"/>
            <a:ext cx="11521016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>
              <a:defRPr/>
            </a:pPr>
            <a:endParaRPr lang="pl-PL" sz="4000" kern="0" dirty="0">
              <a:latin typeface="Calibri" panose="020F0502020204030204" pitchFamily="34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228D5811-6A0A-468C-90DC-4B945CF41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5951539"/>
            <a:ext cx="143933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871531" y="1988840"/>
            <a:ext cx="10152536" cy="47525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1871531" y="116632"/>
            <a:ext cx="10152536" cy="1728192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5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8F1A1287-80D1-49F2-BADB-63A496BF1E38}"/>
              </a:ext>
            </a:extLst>
          </p:cNvPr>
          <p:cNvSpPr/>
          <p:nvPr userDrawn="1"/>
        </p:nvSpPr>
        <p:spPr>
          <a:xfrm>
            <a:off x="0" y="0"/>
            <a:ext cx="1678918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054E3832-9100-4002-B6F1-CF8628753AB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95" y="136682"/>
            <a:ext cx="1228207" cy="1778729"/>
          </a:xfrm>
          <a:prstGeom prst="rect">
            <a:avLst/>
          </a:prstGeom>
        </p:spPr>
      </p:pic>
      <p:grpSp>
        <p:nvGrpSpPr>
          <p:cNvPr id="3" name="Grupa 2">
            <a:extLst>
              <a:ext uri="{FF2B5EF4-FFF2-40B4-BE49-F238E27FC236}">
                <a16:creationId xmlns:a16="http://schemas.microsoft.com/office/drawing/2014/main" id="{80F8F791-BFCA-3AFC-9DAA-D4DD6A7F4249}"/>
              </a:ext>
            </a:extLst>
          </p:cNvPr>
          <p:cNvGrpSpPr/>
          <p:nvPr userDrawn="1"/>
        </p:nvGrpSpPr>
        <p:grpSpPr>
          <a:xfrm>
            <a:off x="216857" y="4725144"/>
            <a:ext cx="1198284" cy="1724871"/>
            <a:chOff x="216857" y="4725144"/>
            <a:chExt cx="1198284" cy="1724871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9EFD9D32-20B0-6CBB-70AE-ADD325303BEB}"/>
                </a:ext>
              </a:extLst>
            </p:cNvPr>
            <p:cNvSpPr/>
            <p:nvPr userDrawn="1"/>
          </p:nvSpPr>
          <p:spPr>
            <a:xfrm>
              <a:off x="256085" y="4725144"/>
              <a:ext cx="1152128" cy="1724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l-P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l-PL" dirty="0"/>
            </a:p>
          </p:txBody>
        </p:sp>
        <p:pic>
          <p:nvPicPr>
            <p:cNvPr id="7" name="Symbol zastępczy obrazu 4">
              <a:extLst>
                <a:ext uri="{FF2B5EF4-FFF2-40B4-BE49-F238E27FC236}">
                  <a16:creationId xmlns:a16="http://schemas.microsoft.com/office/drawing/2014/main" id="{18A5B4CE-73BD-82BE-EF17-414500CFC5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2" t="-3056" r="-542" b="2946"/>
            <a:stretch>
              <a:fillRect/>
            </a:stretch>
          </p:blipFill>
          <p:spPr bwMode="auto">
            <a:xfrm>
              <a:off x="428888" y="5802552"/>
              <a:ext cx="796922" cy="5675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23B25965-5E8D-99AF-6CC0-910FF871A2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39" y="4804392"/>
              <a:ext cx="937241" cy="426715"/>
            </a:xfrm>
            <a:prstGeom prst="rect">
              <a:avLst/>
            </a:prstGeom>
          </p:spPr>
        </p:pic>
        <p:pic>
          <p:nvPicPr>
            <p:cNvPr id="11" name="Obraz 10">
              <a:extLst>
                <a:ext uri="{FF2B5EF4-FFF2-40B4-BE49-F238E27FC236}">
                  <a16:creationId xmlns:a16="http://schemas.microsoft.com/office/drawing/2014/main" id="{66017CDF-9E4F-EE14-87E1-7C1B99A8FC7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857" y="5359874"/>
              <a:ext cx="1198284" cy="438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48266992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>
            <a:extLst>
              <a:ext uri="{FF2B5EF4-FFF2-40B4-BE49-F238E27FC236}">
                <a16:creationId xmlns:a16="http://schemas.microsoft.com/office/drawing/2014/main" id="{BB935609-CB55-405F-8B5E-32481A6CD997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B33CD6CA-CE75-4C42-A1BA-022400A1DA83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00981068-72BD-43CC-B5F6-A284719F0F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5" name="pole tekstowe 4">
            <a:extLst>
              <a:ext uri="{FF2B5EF4-FFF2-40B4-BE49-F238E27FC236}">
                <a16:creationId xmlns:a16="http://schemas.microsoft.com/office/drawing/2014/main" id="{0D3AAED1-1E56-4E0F-BA47-B297E2E36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8EFA466E-1A63-45EC-9BBE-3350A7902656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116632"/>
            <a:ext cx="3209461" cy="6696744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07435" y="116632"/>
            <a:ext cx="7628565" cy="66967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3636459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4">
            <a:extLst>
              <a:ext uri="{FF2B5EF4-FFF2-40B4-BE49-F238E27FC236}">
                <a16:creationId xmlns:a16="http://schemas.microsoft.com/office/drawing/2014/main" id="{554F3A11-EEA8-42B0-904A-8D56848B81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34" y="5951539"/>
            <a:ext cx="143933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ymbol zastępczy tekstu 2"/>
          <p:cNvSpPr>
            <a:spLocks noGrp="1"/>
          </p:cNvSpPr>
          <p:nvPr>
            <p:ph type="body" idx="10"/>
          </p:nvPr>
        </p:nvSpPr>
        <p:spPr>
          <a:xfrm>
            <a:off x="6272226" y="2492896"/>
            <a:ext cx="5751841" cy="1152128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Symbol zastępczy obrazu 2"/>
          <p:cNvSpPr>
            <a:spLocks noGrp="1"/>
          </p:cNvSpPr>
          <p:nvPr>
            <p:ph type="pic" idx="1"/>
          </p:nvPr>
        </p:nvSpPr>
        <p:spPr>
          <a:xfrm>
            <a:off x="1871531" y="116632"/>
            <a:ext cx="4224469" cy="66247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</a:p>
        </p:txBody>
      </p:sp>
      <p:sp>
        <p:nvSpPr>
          <p:cNvPr id="10" name="Symbol zastępczy tekstu 2"/>
          <p:cNvSpPr>
            <a:spLocks noGrp="1"/>
          </p:cNvSpPr>
          <p:nvPr>
            <p:ph type="body" idx="11"/>
          </p:nvPr>
        </p:nvSpPr>
        <p:spPr>
          <a:xfrm>
            <a:off x="6272226" y="116632"/>
            <a:ext cx="5751841" cy="2232248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zawartości 2"/>
          <p:cNvSpPr>
            <a:spLocks noGrp="1"/>
          </p:cNvSpPr>
          <p:nvPr>
            <p:ph sz="half" idx="12"/>
          </p:nvPr>
        </p:nvSpPr>
        <p:spPr>
          <a:xfrm>
            <a:off x="6272225" y="3861048"/>
            <a:ext cx="5751843" cy="2880320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044D2146-237E-446E-96A3-073E895DF9EF}"/>
              </a:ext>
            </a:extLst>
          </p:cNvPr>
          <p:cNvSpPr/>
          <p:nvPr userDrawn="1"/>
        </p:nvSpPr>
        <p:spPr>
          <a:xfrm>
            <a:off x="0" y="0"/>
            <a:ext cx="1678918" cy="6858000"/>
          </a:xfrm>
          <a:prstGeom prst="rect">
            <a:avLst/>
          </a:prstGeom>
          <a:solidFill>
            <a:srgbClr val="B11D0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D10C243E-6135-4B5D-8478-8D1C90B5126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95" y="136682"/>
            <a:ext cx="1228207" cy="1778729"/>
          </a:xfrm>
          <a:prstGeom prst="rect">
            <a:avLst/>
          </a:prstGeom>
        </p:spPr>
      </p:pic>
      <p:grpSp>
        <p:nvGrpSpPr>
          <p:cNvPr id="2" name="Grupa 1">
            <a:extLst>
              <a:ext uri="{FF2B5EF4-FFF2-40B4-BE49-F238E27FC236}">
                <a16:creationId xmlns:a16="http://schemas.microsoft.com/office/drawing/2014/main" id="{6DCCF9CB-3044-FBDE-E883-5C8A1F52CECD}"/>
              </a:ext>
            </a:extLst>
          </p:cNvPr>
          <p:cNvGrpSpPr/>
          <p:nvPr userDrawn="1"/>
        </p:nvGrpSpPr>
        <p:grpSpPr>
          <a:xfrm>
            <a:off x="216857" y="4725144"/>
            <a:ext cx="1198284" cy="1724871"/>
            <a:chOff x="216857" y="4725144"/>
            <a:chExt cx="1198284" cy="1724871"/>
          </a:xfrm>
        </p:grpSpPr>
        <p:sp>
          <p:nvSpPr>
            <p:cNvPr id="3" name="Prostokąt 2">
              <a:extLst>
                <a:ext uri="{FF2B5EF4-FFF2-40B4-BE49-F238E27FC236}">
                  <a16:creationId xmlns:a16="http://schemas.microsoft.com/office/drawing/2014/main" id="{7310C72E-6B21-84D7-0277-515BD6622665}"/>
                </a:ext>
              </a:extLst>
            </p:cNvPr>
            <p:cNvSpPr/>
            <p:nvPr userDrawn="1"/>
          </p:nvSpPr>
          <p:spPr>
            <a:xfrm>
              <a:off x="256085" y="4725144"/>
              <a:ext cx="1152128" cy="17248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l-P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l-PL" dirty="0"/>
            </a:p>
          </p:txBody>
        </p:sp>
        <p:pic>
          <p:nvPicPr>
            <p:cNvPr id="4" name="Symbol zastępczy obrazu 4">
              <a:extLst>
                <a:ext uri="{FF2B5EF4-FFF2-40B4-BE49-F238E27FC236}">
                  <a16:creationId xmlns:a16="http://schemas.microsoft.com/office/drawing/2014/main" id="{74675E4C-1015-4057-EB1A-F42D343A2D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2" t="-3056" r="-542" b="2946"/>
            <a:stretch>
              <a:fillRect/>
            </a:stretch>
          </p:blipFill>
          <p:spPr bwMode="auto">
            <a:xfrm>
              <a:off x="428888" y="5802552"/>
              <a:ext cx="796922" cy="5675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3AEA9117-32A8-136E-42F1-307CD9BAA7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339" y="4804392"/>
              <a:ext cx="937241" cy="426715"/>
            </a:xfrm>
            <a:prstGeom prst="rect">
              <a:avLst/>
            </a:prstGeom>
          </p:spPr>
        </p:pic>
        <p:pic>
          <p:nvPicPr>
            <p:cNvPr id="6" name="Obraz 5">
              <a:extLst>
                <a:ext uri="{FF2B5EF4-FFF2-40B4-BE49-F238E27FC236}">
                  <a16:creationId xmlns:a16="http://schemas.microsoft.com/office/drawing/2014/main" id="{BB2FBB6A-1FF6-5446-03D6-58653BB08A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6857" y="5359874"/>
              <a:ext cx="1198284" cy="4384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10804369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4">
            <a:extLst>
              <a:ext uri="{FF2B5EF4-FFF2-40B4-BE49-F238E27FC236}">
                <a16:creationId xmlns:a16="http://schemas.microsoft.com/office/drawing/2014/main" id="{C86E8BA2-DF0C-4553-ABEE-2AA703CAD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5A7CBBD8-F20F-4CFA-A1C0-A2BD928C98EE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3" y="1556792"/>
            <a:ext cx="11016635" cy="5256584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8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4" y="116632"/>
            <a:ext cx="11046297" cy="50405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tekstu 2"/>
          <p:cNvSpPr>
            <a:spLocks noGrp="1"/>
          </p:cNvSpPr>
          <p:nvPr>
            <p:ph type="body" idx="11"/>
          </p:nvPr>
        </p:nvSpPr>
        <p:spPr>
          <a:xfrm>
            <a:off x="1007433" y="620688"/>
            <a:ext cx="11046299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15B8C060-797C-495C-BC8A-2154F3CEEC35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92C32551-02FA-4391-BD24-420530585A40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1" name="Obraz 10">
              <a:extLst>
                <a:ext uri="{FF2B5EF4-FFF2-40B4-BE49-F238E27FC236}">
                  <a16:creationId xmlns:a16="http://schemas.microsoft.com/office/drawing/2014/main" id="{C94A9103-2040-4CBB-8F48-63134FA77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48861775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a 10">
            <a:extLst>
              <a:ext uri="{FF2B5EF4-FFF2-40B4-BE49-F238E27FC236}">
                <a16:creationId xmlns:a16="http://schemas.microsoft.com/office/drawing/2014/main" id="{3AF413EC-A0EB-48C8-AAFB-7634DB218E41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12" name="Prostokąt 11">
              <a:extLst>
                <a:ext uri="{FF2B5EF4-FFF2-40B4-BE49-F238E27FC236}">
                  <a16:creationId xmlns:a16="http://schemas.microsoft.com/office/drawing/2014/main" id="{F446A836-1F6A-44FD-A507-72760F9AD1E7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3" name="Obraz 12">
              <a:extLst>
                <a:ext uri="{FF2B5EF4-FFF2-40B4-BE49-F238E27FC236}">
                  <a16:creationId xmlns:a16="http://schemas.microsoft.com/office/drawing/2014/main" id="{7E9E2F66-D036-47BF-9010-265CC9DE87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7" name="pole tekstowe 4">
            <a:extLst>
              <a:ext uri="{FF2B5EF4-FFF2-40B4-BE49-F238E27FC236}">
                <a16:creationId xmlns:a16="http://schemas.microsoft.com/office/drawing/2014/main" id="{8C20DE13-7457-4626-BE75-0D6CC48F2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DE4C6FF5-B562-440C-B37F-2991087E69D0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Symbol zastępczy obrazu 2"/>
          <p:cNvSpPr>
            <a:spLocks noGrp="1"/>
          </p:cNvSpPr>
          <p:nvPr>
            <p:ph type="pic" idx="1"/>
          </p:nvPr>
        </p:nvSpPr>
        <p:spPr>
          <a:xfrm>
            <a:off x="1007434" y="1844824"/>
            <a:ext cx="4896545" cy="49685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9" name="Symbol zastępczy zawartości 2"/>
          <p:cNvSpPr>
            <a:spLocks noGrp="1"/>
          </p:cNvSpPr>
          <p:nvPr>
            <p:ph idx="11"/>
          </p:nvPr>
        </p:nvSpPr>
        <p:spPr>
          <a:xfrm>
            <a:off x="6095238" y="1844824"/>
            <a:ext cx="5953423" cy="496855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4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4" y="116632"/>
            <a:ext cx="11016633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3" y="1120626"/>
            <a:ext cx="11041227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97735381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>
            <a:extLst>
              <a:ext uri="{FF2B5EF4-FFF2-40B4-BE49-F238E27FC236}">
                <a16:creationId xmlns:a16="http://schemas.microsoft.com/office/drawing/2014/main" id="{A8E7C890-083C-489A-BD2F-599A7E8934D0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85B50D36-29A4-4384-AB09-BBD226989967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A75D0FEB-0A6B-409B-AB8B-9AA6F6F460C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7" name="pole tekstowe 4">
            <a:extLst>
              <a:ext uri="{FF2B5EF4-FFF2-40B4-BE49-F238E27FC236}">
                <a16:creationId xmlns:a16="http://schemas.microsoft.com/office/drawing/2014/main" id="{3ECACFEE-8855-436E-B24A-E1DC4A4FB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F1D416BD-FDA9-41E2-9ABB-44EC43B1E1FC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4" y="1628801"/>
            <a:ext cx="5376599" cy="5112567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0" name="Symbol zastępczy zawartości 2"/>
          <p:cNvSpPr>
            <a:spLocks noGrp="1"/>
          </p:cNvSpPr>
          <p:nvPr>
            <p:ph sz="half" idx="11"/>
          </p:nvPr>
        </p:nvSpPr>
        <p:spPr>
          <a:xfrm>
            <a:off x="6576054" y="1628801"/>
            <a:ext cx="5477679" cy="5112566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4" y="44624"/>
            <a:ext cx="11046297" cy="50405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3" y="548680"/>
            <a:ext cx="11046299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361554396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a 9">
            <a:extLst>
              <a:ext uri="{FF2B5EF4-FFF2-40B4-BE49-F238E27FC236}">
                <a16:creationId xmlns:a16="http://schemas.microsoft.com/office/drawing/2014/main" id="{76BF23AB-D7A2-473F-B25D-1D68588F1728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13" name="Prostokąt 12">
              <a:extLst>
                <a:ext uri="{FF2B5EF4-FFF2-40B4-BE49-F238E27FC236}">
                  <a16:creationId xmlns:a16="http://schemas.microsoft.com/office/drawing/2014/main" id="{C6E2C7D1-3BD9-4A24-B4CF-104AFC655614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4" name="Obraz 13">
              <a:extLst>
                <a:ext uri="{FF2B5EF4-FFF2-40B4-BE49-F238E27FC236}">
                  <a16:creationId xmlns:a16="http://schemas.microsoft.com/office/drawing/2014/main" id="{08AE5F37-8A98-4B89-827B-0F6589C8C29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8" name="pole tekstowe 4">
            <a:extLst>
              <a:ext uri="{FF2B5EF4-FFF2-40B4-BE49-F238E27FC236}">
                <a16:creationId xmlns:a16="http://schemas.microsoft.com/office/drawing/2014/main" id="{719BE861-94A7-4968-91BA-651409160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EB2396A7-488D-4B29-B27E-B1F82536D5BA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Symbol zastępczy zawartości 2"/>
          <p:cNvSpPr>
            <a:spLocks noGrp="1"/>
          </p:cNvSpPr>
          <p:nvPr>
            <p:ph sz="half" idx="1"/>
          </p:nvPr>
        </p:nvSpPr>
        <p:spPr>
          <a:xfrm>
            <a:off x="1007435" y="1628801"/>
            <a:ext cx="5400552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2" name="Symbol zastępczy zawartości 2"/>
          <p:cNvSpPr>
            <a:spLocks noGrp="1"/>
          </p:cNvSpPr>
          <p:nvPr>
            <p:ph sz="half" idx="11"/>
          </p:nvPr>
        </p:nvSpPr>
        <p:spPr>
          <a:xfrm>
            <a:off x="6672064" y="1628801"/>
            <a:ext cx="5400552" cy="5184575"/>
          </a:xfrm>
        </p:spPr>
        <p:txBody>
          <a:bodyPr lIns="0" rIns="0"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16" name="Symbol zastępczy tekstu 2"/>
          <p:cNvSpPr>
            <a:spLocks noGrp="1"/>
          </p:cNvSpPr>
          <p:nvPr>
            <p:ph type="body" idx="12"/>
          </p:nvPr>
        </p:nvSpPr>
        <p:spPr>
          <a:xfrm>
            <a:off x="1007434" y="116632"/>
            <a:ext cx="11016633" cy="864096"/>
          </a:xfrm>
        </p:spPr>
        <p:txBody>
          <a:bodyPr lIns="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400" b="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tekstu 2"/>
          <p:cNvSpPr>
            <a:spLocks noGrp="1"/>
          </p:cNvSpPr>
          <p:nvPr>
            <p:ph type="body" idx="10"/>
          </p:nvPr>
        </p:nvSpPr>
        <p:spPr>
          <a:xfrm>
            <a:off x="1007435" y="1120626"/>
            <a:ext cx="5400552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Symbol zastępczy tekstu 2"/>
          <p:cNvSpPr>
            <a:spLocks noGrp="1"/>
          </p:cNvSpPr>
          <p:nvPr>
            <p:ph type="body" idx="13"/>
          </p:nvPr>
        </p:nvSpPr>
        <p:spPr>
          <a:xfrm>
            <a:off x="6672064" y="1120626"/>
            <a:ext cx="5400552" cy="508175"/>
          </a:xfrm>
          <a:solidFill>
            <a:srgbClr val="C00000"/>
          </a:solidFill>
        </p:spPr>
        <p:txBody>
          <a:bodyPr lIns="108000" rIns="108000" anchor="ctr"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62753937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>
            <a:extLst>
              <a:ext uri="{FF2B5EF4-FFF2-40B4-BE49-F238E27FC236}">
                <a16:creationId xmlns:a16="http://schemas.microsoft.com/office/drawing/2014/main" id="{C8288E89-3B0A-407D-A2A1-C9C3C74060EB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A3CF7106-AAC5-4336-AEA0-B600B7DBB6D0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1FF25586-59C3-4EC8-AB49-11F0E61497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6" name="pole tekstowe 4">
            <a:extLst>
              <a:ext uri="{FF2B5EF4-FFF2-40B4-BE49-F238E27FC236}">
                <a16:creationId xmlns:a16="http://schemas.microsoft.com/office/drawing/2014/main" id="{CB9EE27C-4280-4699-B0FB-00C29EC06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00900F33-D32C-4F5F-BC7D-BCD466A03069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1424" y="116632"/>
            <a:ext cx="4416491" cy="131846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19936" y="116632"/>
            <a:ext cx="6528725" cy="66247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911424" y="1435100"/>
            <a:ext cx="4416491" cy="53062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38823153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>
            <a:extLst>
              <a:ext uri="{FF2B5EF4-FFF2-40B4-BE49-F238E27FC236}">
                <a16:creationId xmlns:a16="http://schemas.microsoft.com/office/drawing/2014/main" id="{B7638175-FCC2-4A2E-BD4B-C014158136BF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FAC1082C-5AA9-4C8A-9F4F-BC1FBB2899FF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" name="Obraz 9">
              <a:extLst>
                <a:ext uri="{FF2B5EF4-FFF2-40B4-BE49-F238E27FC236}">
                  <a16:creationId xmlns:a16="http://schemas.microsoft.com/office/drawing/2014/main" id="{C1D5298B-83A2-4B46-9D5B-305383378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6" name="pole tekstowe 4">
            <a:extLst>
              <a:ext uri="{FF2B5EF4-FFF2-40B4-BE49-F238E27FC236}">
                <a16:creationId xmlns:a16="http://schemas.microsoft.com/office/drawing/2014/main" id="{38114D0A-9A9F-4AC0-AB2B-9D7ECEC1B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570C72BC-1685-4E5C-9AB7-8C22C053D087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5269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07435" y="283"/>
            <a:ext cx="11184061" cy="47272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005269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829431103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>
            <a:extLst>
              <a:ext uri="{FF2B5EF4-FFF2-40B4-BE49-F238E27FC236}">
                <a16:creationId xmlns:a16="http://schemas.microsoft.com/office/drawing/2014/main" id="{794969D8-3780-45AC-AF1F-E1C5AA28CBA9}"/>
              </a:ext>
            </a:extLst>
          </p:cNvPr>
          <p:cNvGrpSpPr/>
          <p:nvPr userDrawn="1"/>
        </p:nvGrpSpPr>
        <p:grpSpPr>
          <a:xfrm>
            <a:off x="0" y="0"/>
            <a:ext cx="839501" cy="6858000"/>
            <a:chOff x="0" y="0"/>
            <a:chExt cx="839501" cy="6858000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3BFB7953-19B6-41F5-AAD5-D23DCF4695E6}"/>
                </a:ext>
              </a:extLst>
            </p:cNvPr>
            <p:cNvSpPr/>
            <p:nvPr userDrawn="1"/>
          </p:nvSpPr>
          <p:spPr>
            <a:xfrm>
              <a:off x="0" y="0"/>
              <a:ext cx="839501" cy="6858000"/>
            </a:xfrm>
            <a:prstGeom prst="rect">
              <a:avLst/>
            </a:prstGeom>
            <a:solidFill>
              <a:srgbClr val="B11D0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5F7E8FE9-0E36-44CC-98EC-31461F67D0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902" y="136682"/>
              <a:ext cx="533090" cy="772038"/>
            </a:xfrm>
            <a:prstGeom prst="rect">
              <a:avLst/>
            </a:prstGeom>
          </p:spPr>
        </p:pic>
      </p:grpSp>
      <p:sp>
        <p:nvSpPr>
          <p:cNvPr id="5" name="pole tekstowe 4">
            <a:extLst>
              <a:ext uri="{FF2B5EF4-FFF2-40B4-BE49-F238E27FC236}">
                <a16:creationId xmlns:a16="http://schemas.microsoft.com/office/drawing/2014/main" id="{9776E1DE-8E59-4FAF-828C-A1E3A9F6D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46851"/>
            <a:ext cx="81491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2378A4F9-4C6D-448A-9C2B-718DC76E7A0A}" type="slidenum">
              <a:rPr lang="pl-PL" altLang="pl-PL" sz="10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pl-PL" altLang="pl-PL" sz="10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7435" y="116632"/>
            <a:ext cx="11041227" cy="1548656"/>
          </a:xfrm>
        </p:spPr>
        <p:txBody>
          <a:bodyPr/>
          <a:lstStyle>
            <a:lvl1pPr>
              <a:defRPr b="0"/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007435" y="1772817"/>
            <a:ext cx="11041227" cy="49685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214643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A9D2542B-478A-4E26-A12F-4232999A5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934" y="115888"/>
            <a:ext cx="11040533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3201AC01-9E6A-4CE5-A822-FEB3753C6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34" y="1773239"/>
            <a:ext cx="11040533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1">
            <a:extLst>
              <a:ext uri="{FF2B5EF4-FFF2-40B4-BE49-F238E27FC236}">
                <a16:creationId xmlns:a16="http://schemas.microsoft.com/office/drawing/2014/main" id="{D082F18C-2043-4D64-8064-A753060752E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EC8470A-D0D2-4ECC-A4D3-F4CC7849E825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901615"/>
      </p:ext>
    </p:extLst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szablon1-PL">
  <a:themeElements>
    <a:clrScheme name="Odcienie szarośc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ja1" id="{51833CC1-8B63-4536-9CCE-881A1FB23805}" vid="{A9723C17-C7EF-450E-9E67-06D35D379D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szablon1-PL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Elżbieta Lukierska</dc:creator>
  <cp:lastModifiedBy>Elżbieta Lukierska</cp:lastModifiedBy>
  <cp:revision>1</cp:revision>
  <cp:lastPrinted>2017-02-27T13:04:48Z</cp:lastPrinted>
  <dcterms:created xsi:type="dcterms:W3CDTF">2026-05-22T08:40:58Z</dcterms:created>
  <dcterms:modified xsi:type="dcterms:W3CDTF">2026-05-22T08:41:58Z</dcterms:modified>
</cp:coreProperties>
</file>