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template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"/>
  </p:notesMasterIdLst>
  <p:handoutMasterIdLst>
    <p:handoutMasterId r:id="rId4"/>
  </p:handoutMasterIdLst>
  <p:sldIdLst>
    <p:sldId id="286" r:id="rId2"/>
  </p:sldIdLst>
  <p:sldSz cx="12192000" cy="6858000"/>
  <p:notesSz cx="6797675" cy="9926638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1D09"/>
    <a:srgbClr val="A7190E"/>
    <a:srgbClr val="FFD3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75" autoAdjust="0"/>
  </p:normalViewPr>
  <p:slideViewPr>
    <p:cSldViewPr snapToObjects="1">
      <p:cViewPr varScale="1">
        <p:scale>
          <a:sx n="156" d="100"/>
          <a:sy n="156" d="100"/>
        </p:scale>
        <p:origin x="342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2410370A-4EA9-4720-9F5E-1510D96B425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100282" tIns="50141" rIns="100282" bIns="50141" rtlCol="0"/>
          <a:lstStyle>
            <a:lvl1pPr algn="l"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630C2684-42A7-4DF6-9FE1-7001D186709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1275" y="0"/>
            <a:ext cx="2944813" cy="496888"/>
          </a:xfrm>
          <a:prstGeom prst="rect">
            <a:avLst/>
          </a:prstGeom>
        </p:spPr>
        <p:txBody>
          <a:bodyPr vert="horz" lIns="100282" tIns="50141" rIns="100282" bIns="50141" rtlCol="0"/>
          <a:lstStyle>
            <a:lvl1pPr algn="r">
              <a:defRPr sz="1300" smtClean="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08051A36-CCDA-46D6-8751-4C8D74526861}" type="datetimeFigureOut">
              <a:rPr lang="pl-PL"/>
              <a:pPr>
                <a:defRPr/>
              </a:pPr>
              <a:t>22.05.2026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9ACFDFD6-3813-49B7-BB0F-191E9B212A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4813" cy="496887"/>
          </a:xfrm>
          <a:prstGeom prst="rect">
            <a:avLst/>
          </a:prstGeom>
        </p:spPr>
        <p:txBody>
          <a:bodyPr vert="horz" lIns="100282" tIns="50141" rIns="100282" bIns="50141" rtlCol="0" anchor="b"/>
          <a:lstStyle>
            <a:lvl1pPr algn="l"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382F540B-711C-459B-8E06-9C4104A3CF7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1275" y="9428163"/>
            <a:ext cx="2944813" cy="496887"/>
          </a:xfrm>
          <a:prstGeom prst="rect">
            <a:avLst/>
          </a:prstGeom>
        </p:spPr>
        <p:txBody>
          <a:bodyPr vert="horz" wrap="square" lIns="100282" tIns="50141" rIns="100282" bIns="50141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18F4FCD9-BA7F-48A7-B3B3-82ADBA7B3B2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D818A71B-DC1F-408C-B3D1-E849FB7B4BE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100282" tIns="50141" rIns="100282" bIns="50141" rtlCol="0"/>
          <a:lstStyle>
            <a:lvl1pPr algn="l"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E9C2135F-0056-4A00-9936-7DC2A5ED369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4813" cy="496888"/>
          </a:xfrm>
          <a:prstGeom prst="rect">
            <a:avLst/>
          </a:prstGeom>
        </p:spPr>
        <p:txBody>
          <a:bodyPr vert="horz" lIns="100282" tIns="50141" rIns="100282" bIns="50141" rtlCol="0"/>
          <a:lstStyle>
            <a:lvl1pPr algn="r">
              <a:defRPr sz="1300" smtClean="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958589B-E6FC-4863-935D-DE3851DA945C}" type="datetimeFigureOut">
              <a:rPr lang="pl-PL"/>
              <a:pPr>
                <a:defRPr/>
              </a:pPr>
              <a:t>22.05.2026</a:t>
            </a:fld>
            <a:endParaRPr lang="pl-PL"/>
          </a:p>
        </p:txBody>
      </p:sp>
      <p:sp>
        <p:nvSpPr>
          <p:cNvPr id="4" name="Symbol zastępczy obrazu slajdu 3">
            <a:extLst>
              <a:ext uri="{FF2B5EF4-FFF2-40B4-BE49-F238E27FC236}">
                <a16:creationId xmlns:a16="http://schemas.microsoft.com/office/drawing/2014/main" id="{2A0AA2D0-0220-4B41-946E-A13520E0919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4538"/>
            <a:ext cx="6613525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0282" tIns="50141" rIns="100282" bIns="50141" rtlCol="0" anchor="ctr"/>
          <a:lstStyle/>
          <a:p>
            <a:pPr lvl="0"/>
            <a:endParaRPr lang="pl-PL" noProof="0"/>
          </a:p>
        </p:txBody>
      </p:sp>
      <p:sp>
        <p:nvSpPr>
          <p:cNvPr id="5" name="Symbol zastępczy notatek 4">
            <a:extLst>
              <a:ext uri="{FF2B5EF4-FFF2-40B4-BE49-F238E27FC236}">
                <a16:creationId xmlns:a16="http://schemas.microsoft.com/office/drawing/2014/main" id="{ED235504-81E4-44E6-8904-ECD328F559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100282" tIns="50141" rIns="100282" bIns="50141" rtlCol="0"/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F6D310A0-03E4-4B1C-8E07-370908C2DC5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4813" cy="496887"/>
          </a:xfrm>
          <a:prstGeom prst="rect">
            <a:avLst/>
          </a:prstGeom>
        </p:spPr>
        <p:txBody>
          <a:bodyPr vert="horz" lIns="100282" tIns="50141" rIns="100282" bIns="50141" rtlCol="0" anchor="b"/>
          <a:lstStyle>
            <a:lvl1pPr algn="l"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C4850364-4A0B-4F60-93B9-58F4EA961F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51275" y="9428163"/>
            <a:ext cx="2944813" cy="496887"/>
          </a:xfrm>
          <a:prstGeom prst="rect">
            <a:avLst/>
          </a:prstGeom>
        </p:spPr>
        <p:txBody>
          <a:bodyPr vert="horz" wrap="square" lIns="100282" tIns="50141" rIns="100282" bIns="50141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D580E2B2-3987-459E-9E73-FCE4CF2EC872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1">
            <a:extLst>
              <a:ext uri="{FF2B5EF4-FFF2-40B4-BE49-F238E27FC236}">
                <a16:creationId xmlns:a16="http://schemas.microsoft.com/office/drawing/2014/main" id="{138B1951-AD23-4425-9B6F-B6FE41B8412E}"/>
              </a:ext>
            </a:extLst>
          </p:cNvPr>
          <p:cNvSpPr txBox="1">
            <a:spLocks/>
          </p:cNvSpPr>
          <p:nvPr/>
        </p:nvSpPr>
        <p:spPr bwMode="auto">
          <a:xfrm>
            <a:off x="387351" y="2420939"/>
            <a:ext cx="11521016" cy="1368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9pPr>
          </a:lstStyle>
          <a:p>
            <a:pPr>
              <a:defRPr/>
            </a:pPr>
            <a:endParaRPr lang="pl-PL" sz="4000" kern="0" dirty="0">
              <a:latin typeface="Calibri" panose="020F0502020204030204" pitchFamily="34" charset="0"/>
            </a:endParaRPr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228D5811-6A0A-468C-90DC-4B945CF41B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934" y="5951539"/>
            <a:ext cx="1439333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Symbol zastępczy obrazu 2"/>
          <p:cNvSpPr>
            <a:spLocks noGrp="1"/>
          </p:cNvSpPr>
          <p:nvPr>
            <p:ph type="pic" idx="1"/>
          </p:nvPr>
        </p:nvSpPr>
        <p:spPr>
          <a:xfrm>
            <a:off x="1871531" y="1988840"/>
            <a:ext cx="10152536" cy="475252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l-PL" noProof="0"/>
              <a:t>Kliknij ikonę, aby dodać obraz</a:t>
            </a:r>
            <a:endParaRPr lang="pl-PL" noProof="0" dirty="0"/>
          </a:p>
        </p:txBody>
      </p:sp>
      <p:sp>
        <p:nvSpPr>
          <p:cNvPr id="9" name="Symbol zastępczy tekstu 2"/>
          <p:cNvSpPr>
            <a:spLocks noGrp="1"/>
          </p:cNvSpPr>
          <p:nvPr>
            <p:ph type="body" idx="11"/>
          </p:nvPr>
        </p:nvSpPr>
        <p:spPr>
          <a:xfrm>
            <a:off x="1871531" y="116632"/>
            <a:ext cx="10152536" cy="1728192"/>
          </a:xfrm>
        </p:spPr>
        <p:txBody>
          <a:bodyPr lIns="0" anchor="ctr"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5400" b="1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id="{8F1A1287-80D1-49F2-BADB-63A496BF1E38}"/>
              </a:ext>
            </a:extLst>
          </p:cNvPr>
          <p:cNvSpPr/>
          <p:nvPr userDrawn="1"/>
        </p:nvSpPr>
        <p:spPr>
          <a:xfrm>
            <a:off x="0" y="0"/>
            <a:ext cx="1678918" cy="6858000"/>
          </a:xfrm>
          <a:prstGeom prst="rect">
            <a:avLst/>
          </a:prstGeom>
          <a:solidFill>
            <a:srgbClr val="B11D0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7" name="Obraz 16">
            <a:extLst>
              <a:ext uri="{FF2B5EF4-FFF2-40B4-BE49-F238E27FC236}">
                <a16:creationId xmlns:a16="http://schemas.microsoft.com/office/drawing/2014/main" id="{2C47AA24-DEFC-42F7-9344-2792C6EB5DF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082" y="136681"/>
            <a:ext cx="1232561" cy="2127893"/>
          </a:xfrm>
          <a:prstGeom prst="rect">
            <a:avLst/>
          </a:prstGeom>
        </p:spPr>
      </p:pic>
      <p:grpSp>
        <p:nvGrpSpPr>
          <p:cNvPr id="7" name="Grupa 6">
            <a:extLst>
              <a:ext uri="{FF2B5EF4-FFF2-40B4-BE49-F238E27FC236}">
                <a16:creationId xmlns:a16="http://schemas.microsoft.com/office/drawing/2014/main" id="{B8C3CF97-8DC3-B41A-E025-0ADBC43BF879}"/>
              </a:ext>
            </a:extLst>
          </p:cNvPr>
          <p:cNvGrpSpPr/>
          <p:nvPr userDrawn="1"/>
        </p:nvGrpSpPr>
        <p:grpSpPr>
          <a:xfrm>
            <a:off x="216857" y="4725144"/>
            <a:ext cx="1198284" cy="1724871"/>
            <a:chOff x="216857" y="4725144"/>
            <a:chExt cx="1198284" cy="1724871"/>
          </a:xfrm>
        </p:grpSpPr>
        <p:sp>
          <p:nvSpPr>
            <p:cNvPr id="18" name="Prostokąt 17">
              <a:extLst>
                <a:ext uri="{FF2B5EF4-FFF2-40B4-BE49-F238E27FC236}">
                  <a16:creationId xmlns:a16="http://schemas.microsoft.com/office/drawing/2014/main" id="{233517F7-AC92-4711-A134-3525EF63D49D}"/>
                </a:ext>
              </a:extLst>
            </p:cNvPr>
            <p:cNvSpPr/>
            <p:nvPr userDrawn="1"/>
          </p:nvSpPr>
          <p:spPr>
            <a:xfrm>
              <a:off x="256085" y="4725144"/>
              <a:ext cx="1152128" cy="172487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pl-P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l-PL" dirty="0"/>
            </a:p>
          </p:txBody>
        </p:sp>
        <p:pic>
          <p:nvPicPr>
            <p:cNvPr id="19" name="Symbol zastępczy obrazu 4">
              <a:extLst>
                <a:ext uri="{FF2B5EF4-FFF2-40B4-BE49-F238E27FC236}">
                  <a16:creationId xmlns:a16="http://schemas.microsoft.com/office/drawing/2014/main" id="{4978960D-5E62-47B8-B987-8B51D5F41FB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92" t="-3056" r="-542" b="2946"/>
            <a:stretch>
              <a:fillRect/>
            </a:stretch>
          </p:blipFill>
          <p:spPr bwMode="auto">
            <a:xfrm>
              <a:off x="428888" y="5802552"/>
              <a:ext cx="796922" cy="5675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0" name="Obraz 19">
              <a:extLst>
                <a:ext uri="{FF2B5EF4-FFF2-40B4-BE49-F238E27FC236}">
                  <a16:creationId xmlns:a16="http://schemas.microsoft.com/office/drawing/2014/main" id="{5A4122E7-9E6B-43B2-84C0-537E3099DD4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339" y="4804392"/>
              <a:ext cx="937241" cy="426715"/>
            </a:xfrm>
            <a:prstGeom prst="rect">
              <a:avLst/>
            </a:prstGeom>
          </p:spPr>
        </p:pic>
        <p:pic>
          <p:nvPicPr>
            <p:cNvPr id="4" name="Obraz 3">
              <a:extLst>
                <a:ext uri="{FF2B5EF4-FFF2-40B4-BE49-F238E27FC236}">
                  <a16:creationId xmlns:a16="http://schemas.microsoft.com/office/drawing/2014/main" id="{EE0E617F-9C51-D88A-466C-88A83D87985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6857" y="5359874"/>
              <a:ext cx="1198284" cy="43841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48266992"/>
      </p:ext>
    </p:extLst>
  </p:cSld>
  <p:clrMapOvr>
    <a:masterClrMapping/>
  </p:clrMapOvr>
  <p:transition>
    <p:randomBa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B33CD6CA-CE75-4C42-A1BA-022400A1DA83}"/>
              </a:ext>
            </a:extLst>
          </p:cNvPr>
          <p:cNvSpPr/>
          <p:nvPr userDrawn="1"/>
        </p:nvSpPr>
        <p:spPr>
          <a:xfrm>
            <a:off x="0" y="0"/>
            <a:ext cx="839501" cy="6858000"/>
          </a:xfrm>
          <a:prstGeom prst="rect">
            <a:avLst/>
          </a:prstGeom>
          <a:solidFill>
            <a:srgbClr val="B11D0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0D3AAED1-1E56-4E0F-BA47-B297E2E368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546851"/>
            <a:ext cx="814917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fld id="{8EFA466E-1A63-45EC-9BBE-3350A7902656}" type="slidenum">
              <a:rPr lang="pl-PL" altLang="pl-PL" sz="1000">
                <a:solidFill>
                  <a:schemeClr val="bg1"/>
                </a:solidFill>
                <a:latin typeface="Calibri" panose="020F0502020204030204" pitchFamily="34" charset="0"/>
              </a:rPr>
              <a:pPr algn="ctr" eaLnBrk="1" hangingPunct="1"/>
              <a:t>‹#›</a:t>
            </a:fld>
            <a:endParaRPr lang="pl-PL" altLang="pl-PL" sz="100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839200" y="116632"/>
            <a:ext cx="3209461" cy="6696744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1007435" y="116632"/>
            <a:ext cx="7628565" cy="6696744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pic>
        <p:nvPicPr>
          <p:cNvPr id="10" name="Obraz 9">
            <a:extLst>
              <a:ext uri="{FF2B5EF4-FFF2-40B4-BE49-F238E27FC236}">
                <a16:creationId xmlns:a16="http://schemas.microsoft.com/office/drawing/2014/main" id="{54CC311B-E0AF-4A4C-8EF3-A10DB162FBA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902" y="136681"/>
            <a:ext cx="537031" cy="927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3636459"/>
      </p:ext>
    </p:extLst>
  </p:cSld>
  <p:clrMapOvr>
    <a:masterClrMapping/>
  </p:clrMapOvr>
  <p:transition>
    <p:randomBa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4">
            <a:extLst>
              <a:ext uri="{FF2B5EF4-FFF2-40B4-BE49-F238E27FC236}">
                <a16:creationId xmlns:a16="http://schemas.microsoft.com/office/drawing/2014/main" id="{554F3A11-EEA8-42B0-904A-8D56848B81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934" y="5951539"/>
            <a:ext cx="1439333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Symbol zastępczy tekstu 2"/>
          <p:cNvSpPr>
            <a:spLocks noGrp="1"/>
          </p:cNvSpPr>
          <p:nvPr>
            <p:ph type="body" idx="10"/>
          </p:nvPr>
        </p:nvSpPr>
        <p:spPr>
          <a:xfrm>
            <a:off x="6272226" y="2492896"/>
            <a:ext cx="5751841" cy="1152128"/>
          </a:xfrm>
          <a:solidFill>
            <a:srgbClr val="C00000"/>
          </a:solidFill>
        </p:spPr>
        <p:txBody>
          <a:bodyPr lIns="108000" rIns="108000" anchor="ctr"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2000">
                <a:solidFill>
                  <a:schemeClr val="bg1"/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5" name="Symbol zastępczy obrazu 2"/>
          <p:cNvSpPr>
            <a:spLocks noGrp="1"/>
          </p:cNvSpPr>
          <p:nvPr>
            <p:ph type="pic" idx="1"/>
          </p:nvPr>
        </p:nvSpPr>
        <p:spPr>
          <a:xfrm>
            <a:off x="1871531" y="116632"/>
            <a:ext cx="4224469" cy="66247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l-PL" noProof="0"/>
              <a:t>Kliknij ikonę, aby dodać obraz</a:t>
            </a:r>
          </a:p>
        </p:txBody>
      </p:sp>
      <p:sp>
        <p:nvSpPr>
          <p:cNvPr id="10" name="Symbol zastępczy tekstu 2"/>
          <p:cNvSpPr>
            <a:spLocks noGrp="1"/>
          </p:cNvSpPr>
          <p:nvPr>
            <p:ph type="body" idx="11"/>
          </p:nvPr>
        </p:nvSpPr>
        <p:spPr>
          <a:xfrm>
            <a:off x="6272226" y="116632"/>
            <a:ext cx="5751841" cy="2232248"/>
          </a:xfrm>
        </p:spPr>
        <p:txBody>
          <a:bodyPr lIns="0" anchor="ctr"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4400" b="1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8" name="Symbol zastępczy zawartości 2"/>
          <p:cNvSpPr>
            <a:spLocks noGrp="1"/>
          </p:cNvSpPr>
          <p:nvPr>
            <p:ph sz="half" idx="12"/>
          </p:nvPr>
        </p:nvSpPr>
        <p:spPr>
          <a:xfrm>
            <a:off x="6272225" y="3861048"/>
            <a:ext cx="5751843" cy="2880320"/>
          </a:xfrm>
        </p:spPr>
        <p:txBody>
          <a:bodyPr lIns="0" rIns="0"/>
          <a:lstStyle>
            <a:lvl1pPr>
              <a:defRPr sz="2800">
                <a:latin typeface="Calibri" panose="020F0502020204030204" pitchFamily="34" charset="0"/>
              </a:defRPr>
            </a:lvl1pPr>
            <a:lvl2pPr>
              <a:defRPr sz="2400">
                <a:latin typeface="Calibri" panose="020F0502020204030204" pitchFamily="34" charset="0"/>
              </a:defRPr>
            </a:lvl2pPr>
            <a:lvl3pPr>
              <a:defRPr sz="2000">
                <a:latin typeface="Calibri" panose="020F0502020204030204" pitchFamily="34" charset="0"/>
              </a:defRPr>
            </a:lvl3pPr>
            <a:lvl4pPr>
              <a:defRPr sz="1800">
                <a:latin typeface="Calibri" panose="020F0502020204030204" pitchFamily="34" charset="0"/>
              </a:defRPr>
            </a:lvl4pPr>
            <a:lvl5pPr>
              <a:defRPr sz="1800">
                <a:latin typeface="Calibri" panose="020F05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9" name="Prostokąt 8">
            <a:extLst>
              <a:ext uri="{FF2B5EF4-FFF2-40B4-BE49-F238E27FC236}">
                <a16:creationId xmlns:a16="http://schemas.microsoft.com/office/drawing/2014/main" id="{044D2146-237E-446E-96A3-073E895DF9EF}"/>
              </a:ext>
            </a:extLst>
          </p:cNvPr>
          <p:cNvSpPr/>
          <p:nvPr userDrawn="1"/>
        </p:nvSpPr>
        <p:spPr>
          <a:xfrm>
            <a:off x="0" y="0"/>
            <a:ext cx="1678918" cy="6858000"/>
          </a:xfrm>
          <a:prstGeom prst="rect">
            <a:avLst/>
          </a:prstGeom>
          <a:solidFill>
            <a:srgbClr val="B11D0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20" name="Obraz 19">
            <a:extLst>
              <a:ext uri="{FF2B5EF4-FFF2-40B4-BE49-F238E27FC236}">
                <a16:creationId xmlns:a16="http://schemas.microsoft.com/office/drawing/2014/main" id="{AE9F8729-CB38-4705-BC57-D32B8B1B9AB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082" y="136681"/>
            <a:ext cx="1232561" cy="2127893"/>
          </a:xfrm>
          <a:prstGeom prst="rect">
            <a:avLst/>
          </a:prstGeom>
        </p:spPr>
      </p:pic>
      <p:grpSp>
        <p:nvGrpSpPr>
          <p:cNvPr id="2" name="Grupa 1">
            <a:extLst>
              <a:ext uri="{FF2B5EF4-FFF2-40B4-BE49-F238E27FC236}">
                <a16:creationId xmlns:a16="http://schemas.microsoft.com/office/drawing/2014/main" id="{E8B6B295-517F-5A0F-2165-F03FEE79A2B0}"/>
              </a:ext>
            </a:extLst>
          </p:cNvPr>
          <p:cNvGrpSpPr/>
          <p:nvPr userDrawn="1"/>
        </p:nvGrpSpPr>
        <p:grpSpPr>
          <a:xfrm>
            <a:off x="216857" y="4725144"/>
            <a:ext cx="1198284" cy="1724871"/>
            <a:chOff x="216857" y="4725144"/>
            <a:chExt cx="1198284" cy="1724871"/>
          </a:xfrm>
        </p:grpSpPr>
        <p:sp>
          <p:nvSpPr>
            <p:cNvPr id="3" name="Prostokąt 2">
              <a:extLst>
                <a:ext uri="{FF2B5EF4-FFF2-40B4-BE49-F238E27FC236}">
                  <a16:creationId xmlns:a16="http://schemas.microsoft.com/office/drawing/2014/main" id="{54E523FD-E630-F657-1E4D-A94FC97F0E32}"/>
                </a:ext>
              </a:extLst>
            </p:cNvPr>
            <p:cNvSpPr/>
            <p:nvPr userDrawn="1"/>
          </p:nvSpPr>
          <p:spPr>
            <a:xfrm>
              <a:off x="256085" y="4725144"/>
              <a:ext cx="1152128" cy="172487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pl-P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l-PL" dirty="0"/>
            </a:p>
          </p:txBody>
        </p:sp>
        <p:pic>
          <p:nvPicPr>
            <p:cNvPr id="4" name="Symbol zastępczy obrazu 4">
              <a:extLst>
                <a:ext uri="{FF2B5EF4-FFF2-40B4-BE49-F238E27FC236}">
                  <a16:creationId xmlns:a16="http://schemas.microsoft.com/office/drawing/2014/main" id="{92556BF1-A375-1514-17A7-ABAC27D4A0F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92" t="-3056" r="-542" b="2946"/>
            <a:stretch>
              <a:fillRect/>
            </a:stretch>
          </p:blipFill>
          <p:spPr bwMode="auto">
            <a:xfrm>
              <a:off x="428888" y="5802552"/>
              <a:ext cx="796922" cy="5675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" name="Obraz 4">
              <a:extLst>
                <a:ext uri="{FF2B5EF4-FFF2-40B4-BE49-F238E27FC236}">
                  <a16:creationId xmlns:a16="http://schemas.microsoft.com/office/drawing/2014/main" id="{0401C08F-6EC8-B23C-E4E8-1F68CBE15C5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339" y="4804392"/>
              <a:ext cx="937241" cy="426715"/>
            </a:xfrm>
            <a:prstGeom prst="rect">
              <a:avLst/>
            </a:prstGeom>
          </p:spPr>
        </p:pic>
        <p:pic>
          <p:nvPicPr>
            <p:cNvPr id="6" name="Obraz 5">
              <a:extLst>
                <a:ext uri="{FF2B5EF4-FFF2-40B4-BE49-F238E27FC236}">
                  <a16:creationId xmlns:a16="http://schemas.microsoft.com/office/drawing/2014/main" id="{9BDEFD57-2B56-5E61-C17E-3292B0ED4BE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6857" y="5359874"/>
              <a:ext cx="1198284" cy="43841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10804369"/>
      </p:ext>
    </p:extLst>
  </p:cSld>
  <p:clrMapOvr>
    <a:masterClrMapping/>
  </p:clrMapOvr>
  <p:transition>
    <p:randomBa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le tekstowe 4">
            <a:extLst>
              <a:ext uri="{FF2B5EF4-FFF2-40B4-BE49-F238E27FC236}">
                <a16:creationId xmlns:a16="http://schemas.microsoft.com/office/drawing/2014/main" id="{C86E8BA2-DF0C-4553-ABEE-2AA703CAD5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546851"/>
            <a:ext cx="814917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fld id="{5A7CBBD8-F20F-4CFA-A1C0-A2BD928C98EE}" type="slidenum">
              <a:rPr lang="pl-PL" altLang="pl-PL" sz="1000">
                <a:solidFill>
                  <a:schemeClr val="bg1"/>
                </a:solidFill>
                <a:latin typeface="Calibri" panose="020F0502020204030204" pitchFamily="34" charset="0"/>
              </a:rPr>
              <a:pPr algn="ctr" eaLnBrk="1" hangingPunct="1"/>
              <a:t>‹#›</a:t>
            </a:fld>
            <a:endParaRPr lang="pl-PL" altLang="pl-PL" sz="100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5" name="Symbol zastępczy zawartości 2"/>
          <p:cNvSpPr>
            <a:spLocks noGrp="1"/>
          </p:cNvSpPr>
          <p:nvPr>
            <p:ph sz="half" idx="1"/>
          </p:nvPr>
        </p:nvSpPr>
        <p:spPr>
          <a:xfrm>
            <a:off x="1007433" y="1556792"/>
            <a:ext cx="11016635" cy="5256584"/>
          </a:xfrm>
        </p:spPr>
        <p:txBody>
          <a:bodyPr lIns="0" rIns="0"/>
          <a:lstStyle>
            <a:lvl1pPr>
              <a:defRPr sz="2800">
                <a:latin typeface="Calibri" panose="020F0502020204030204" pitchFamily="34" charset="0"/>
              </a:defRPr>
            </a:lvl1pPr>
            <a:lvl2pPr>
              <a:defRPr sz="2400">
                <a:latin typeface="Calibri" panose="020F0502020204030204" pitchFamily="34" charset="0"/>
              </a:defRPr>
            </a:lvl2pPr>
            <a:lvl3pPr>
              <a:defRPr sz="2000">
                <a:latin typeface="Calibri" panose="020F0502020204030204" pitchFamily="34" charset="0"/>
              </a:defRPr>
            </a:lvl3pPr>
            <a:lvl4pPr>
              <a:defRPr sz="1800">
                <a:latin typeface="Calibri" panose="020F0502020204030204" pitchFamily="34" charset="0"/>
              </a:defRPr>
            </a:lvl4pPr>
            <a:lvl5pPr>
              <a:defRPr sz="1800">
                <a:latin typeface="Calibri" panose="020F05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8" name="Symbol zastępczy tekstu 2"/>
          <p:cNvSpPr>
            <a:spLocks noGrp="1"/>
          </p:cNvSpPr>
          <p:nvPr>
            <p:ph type="body" idx="10"/>
          </p:nvPr>
        </p:nvSpPr>
        <p:spPr>
          <a:xfrm>
            <a:off x="1007434" y="116632"/>
            <a:ext cx="11046297" cy="504056"/>
          </a:xfrm>
        </p:spPr>
        <p:txBody>
          <a:bodyPr lIns="0" anchor="ctr"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9" name="Symbol zastępczy tekstu 2"/>
          <p:cNvSpPr>
            <a:spLocks noGrp="1"/>
          </p:cNvSpPr>
          <p:nvPr>
            <p:ph type="body" idx="11"/>
          </p:nvPr>
        </p:nvSpPr>
        <p:spPr>
          <a:xfrm>
            <a:off x="1007433" y="620688"/>
            <a:ext cx="11046299" cy="864096"/>
          </a:xfrm>
        </p:spPr>
        <p:txBody>
          <a:bodyPr lIns="0" anchor="ctr"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4400" b="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92C32551-02FA-4391-BD24-420530585A40}"/>
              </a:ext>
            </a:extLst>
          </p:cNvPr>
          <p:cNvSpPr/>
          <p:nvPr userDrawn="1"/>
        </p:nvSpPr>
        <p:spPr>
          <a:xfrm>
            <a:off x="0" y="0"/>
            <a:ext cx="839501" cy="6858000"/>
          </a:xfrm>
          <a:prstGeom prst="rect">
            <a:avLst/>
          </a:prstGeom>
          <a:solidFill>
            <a:srgbClr val="B11D0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>
            <a:extLst>
              <a:ext uri="{FF2B5EF4-FFF2-40B4-BE49-F238E27FC236}">
                <a16:creationId xmlns:a16="http://schemas.microsoft.com/office/drawing/2014/main" id="{C303F6B8-DC1A-451A-B7C8-76DEF78CDD1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902" y="136681"/>
            <a:ext cx="537031" cy="927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861775"/>
      </p:ext>
    </p:extLst>
  </p:cSld>
  <p:clrMapOvr>
    <a:masterClrMapping/>
  </p:clrMapOvr>
  <p:transition>
    <p:randomBa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>
            <a:extLst>
              <a:ext uri="{FF2B5EF4-FFF2-40B4-BE49-F238E27FC236}">
                <a16:creationId xmlns:a16="http://schemas.microsoft.com/office/drawing/2014/main" id="{F446A836-1F6A-44FD-A507-72760F9AD1E7}"/>
              </a:ext>
            </a:extLst>
          </p:cNvPr>
          <p:cNvSpPr/>
          <p:nvPr userDrawn="1"/>
        </p:nvSpPr>
        <p:spPr>
          <a:xfrm>
            <a:off x="0" y="0"/>
            <a:ext cx="839501" cy="6858000"/>
          </a:xfrm>
          <a:prstGeom prst="rect">
            <a:avLst/>
          </a:prstGeom>
          <a:solidFill>
            <a:srgbClr val="B11D0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4">
            <a:extLst>
              <a:ext uri="{FF2B5EF4-FFF2-40B4-BE49-F238E27FC236}">
                <a16:creationId xmlns:a16="http://schemas.microsoft.com/office/drawing/2014/main" id="{8C20DE13-7457-4626-BE75-0D6CC48F22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546851"/>
            <a:ext cx="814917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fld id="{DE4C6FF5-B562-440C-B37F-2991087E69D0}" type="slidenum">
              <a:rPr lang="pl-PL" altLang="pl-PL" sz="1000">
                <a:solidFill>
                  <a:schemeClr val="bg1"/>
                </a:solidFill>
                <a:latin typeface="Calibri" panose="020F0502020204030204" pitchFamily="34" charset="0"/>
              </a:rPr>
              <a:pPr algn="ctr" eaLnBrk="1" hangingPunct="1"/>
              <a:t>‹#›</a:t>
            </a:fld>
            <a:endParaRPr lang="pl-PL" altLang="pl-PL" sz="100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" name="Symbol zastępczy obrazu 2"/>
          <p:cNvSpPr>
            <a:spLocks noGrp="1"/>
          </p:cNvSpPr>
          <p:nvPr>
            <p:ph type="pic" idx="1"/>
          </p:nvPr>
        </p:nvSpPr>
        <p:spPr>
          <a:xfrm>
            <a:off x="1007434" y="1844824"/>
            <a:ext cx="4896545" cy="496855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l-PL" noProof="0"/>
              <a:t>Kliknij ikonę, aby dodać obraz</a:t>
            </a:r>
            <a:endParaRPr lang="pl-PL" noProof="0" dirty="0"/>
          </a:p>
        </p:txBody>
      </p:sp>
      <p:sp>
        <p:nvSpPr>
          <p:cNvPr id="9" name="Symbol zastępczy zawartości 2"/>
          <p:cNvSpPr>
            <a:spLocks noGrp="1"/>
          </p:cNvSpPr>
          <p:nvPr>
            <p:ph idx="11"/>
          </p:nvPr>
        </p:nvSpPr>
        <p:spPr>
          <a:xfrm>
            <a:off x="6095238" y="1844824"/>
            <a:ext cx="5953423" cy="4968553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</a:defRPr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14" name="Symbol zastępczy tekstu 2"/>
          <p:cNvSpPr>
            <a:spLocks noGrp="1"/>
          </p:cNvSpPr>
          <p:nvPr>
            <p:ph type="body" idx="12"/>
          </p:nvPr>
        </p:nvSpPr>
        <p:spPr>
          <a:xfrm>
            <a:off x="1007434" y="116632"/>
            <a:ext cx="11016633" cy="864096"/>
          </a:xfrm>
        </p:spPr>
        <p:txBody>
          <a:bodyPr lIns="0" anchor="ctr"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4400" b="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5" name="Symbol zastępczy tekstu 2"/>
          <p:cNvSpPr>
            <a:spLocks noGrp="1"/>
          </p:cNvSpPr>
          <p:nvPr>
            <p:ph type="body" idx="10"/>
          </p:nvPr>
        </p:nvSpPr>
        <p:spPr>
          <a:xfrm>
            <a:off x="1007433" y="1120626"/>
            <a:ext cx="11041227" cy="508175"/>
          </a:xfrm>
          <a:solidFill>
            <a:srgbClr val="C00000"/>
          </a:solidFill>
        </p:spPr>
        <p:txBody>
          <a:bodyPr lIns="108000" rIns="108000" anchor="ctr"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2000">
                <a:solidFill>
                  <a:schemeClr val="bg1"/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pic>
        <p:nvPicPr>
          <p:cNvPr id="16" name="Obraz 15">
            <a:extLst>
              <a:ext uri="{FF2B5EF4-FFF2-40B4-BE49-F238E27FC236}">
                <a16:creationId xmlns:a16="http://schemas.microsoft.com/office/drawing/2014/main" id="{EAFB6B00-2019-4AD7-82E4-7DCE973ABE0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902" y="136681"/>
            <a:ext cx="537031" cy="927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7353814"/>
      </p:ext>
    </p:extLst>
  </p:cSld>
  <p:clrMapOvr>
    <a:masterClrMapping/>
  </p:clrMapOvr>
  <p:transition>
    <p:randomBa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ostokąt 10">
            <a:extLst>
              <a:ext uri="{FF2B5EF4-FFF2-40B4-BE49-F238E27FC236}">
                <a16:creationId xmlns:a16="http://schemas.microsoft.com/office/drawing/2014/main" id="{85B50D36-29A4-4384-AB09-BBD226989967}"/>
              </a:ext>
            </a:extLst>
          </p:cNvPr>
          <p:cNvSpPr/>
          <p:nvPr userDrawn="1"/>
        </p:nvSpPr>
        <p:spPr>
          <a:xfrm>
            <a:off x="0" y="0"/>
            <a:ext cx="839501" cy="6858000"/>
          </a:xfrm>
          <a:prstGeom prst="rect">
            <a:avLst/>
          </a:prstGeom>
          <a:solidFill>
            <a:srgbClr val="B11D0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4">
            <a:extLst>
              <a:ext uri="{FF2B5EF4-FFF2-40B4-BE49-F238E27FC236}">
                <a16:creationId xmlns:a16="http://schemas.microsoft.com/office/drawing/2014/main" id="{3ECACFEE-8855-436E-B24A-E1DC4A4FB3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546851"/>
            <a:ext cx="814917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fld id="{F1D416BD-FDA9-41E2-9ABB-44EC43B1E1FC}" type="slidenum">
              <a:rPr lang="pl-PL" altLang="pl-PL" sz="1000">
                <a:solidFill>
                  <a:schemeClr val="bg1"/>
                </a:solidFill>
                <a:latin typeface="Calibri" panose="020F0502020204030204" pitchFamily="34" charset="0"/>
              </a:rPr>
              <a:pPr algn="ctr" eaLnBrk="1" hangingPunct="1"/>
              <a:t>‹#›</a:t>
            </a:fld>
            <a:endParaRPr lang="pl-PL" altLang="pl-PL" sz="100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007434" y="1628801"/>
            <a:ext cx="5376599" cy="5112567"/>
          </a:xfrm>
        </p:spPr>
        <p:txBody>
          <a:bodyPr lIns="0" rIns="0"/>
          <a:lstStyle>
            <a:lvl1pPr>
              <a:defRPr sz="2800">
                <a:latin typeface="Calibri" panose="020F0502020204030204" pitchFamily="34" charset="0"/>
              </a:defRPr>
            </a:lvl1pPr>
            <a:lvl2pPr>
              <a:defRPr sz="2400">
                <a:latin typeface="Calibri" panose="020F0502020204030204" pitchFamily="34" charset="0"/>
              </a:defRPr>
            </a:lvl2pPr>
            <a:lvl3pPr>
              <a:defRPr sz="2000">
                <a:latin typeface="Calibri" panose="020F0502020204030204" pitchFamily="34" charset="0"/>
              </a:defRPr>
            </a:lvl3pPr>
            <a:lvl4pPr>
              <a:defRPr sz="1800">
                <a:latin typeface="Calibri" panose="020F0502020204030204" pitchFamily="34" charset="0"/>
              </a:defRPr>
            </a:lvl4pPr>
            <a:lvl5pPr>
              <a:defRPr sz="1800">
                <a:latin typeface="Calibri" panose="020F05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10" name="Symbol zastępczy zawartości 2"/>
          <p:cNvSpPr>
            <a:spLocks noGrp="1"/>
          </p:cNvSpPr>
          <p:nvPr>
            <p:ph sz="half" idx="11"/>
          </p:nvPr>
        </p:nvSpPr>
        <p:spPr>
          <a:xfrm>
            <a:off x="6576054" y="1628801"/>
            <a:ext cx="5477679" cy="5112566"/>
          </a:xfrm>
        </p:spPr>
        <p:txBody>
          <a:bodyPr lIns="0" rIns="0"/>
          <a:lstStyle>
            <a:lvl1pPr>
              <a:defRPr sz="2800">
                <a:latin typeface="Calibri" panose="020F0502020204030204" pitchFamily="34" charset="0"/>
              </a:defRPr>
            </a:lvl1pPr>
            <a:lvl2pPr>
              <a:defRPr sz="2400">
                <a:latin typeface="Calibri" panose="020F0502020204030204" pitchFamily="34" charset="0"/>
              </a:defRPr>
            </a:lvl2pPr>
            <a:lvl3pPr>
              <a:defRPr sz="2000">
                <a:latin typeface="Calibri" panose="020F0502020204030204" pitchFamily="34" charset="0"/>
              </a:defRPr>
            </a:lvl3pPr>
            <a:lvl4pPr>
              <a:defRPr sz="1800">
                <a:latin typeface="Calibri" panose="020F0502020204030204" pitchFamily="34" charset="0"/>
              </a:defRPr>
            </a:lvl4pPr>
            <a:lvl5pPr>
              <a:defRPr sz="1800">
                <a:latin typeface="Calibri" panose="020F05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12" name="Symbol zastępczy tekstu 2"/>
          <p:cNvSpPr>
            <a:spLocks noGrp="1"/>
          </p:cNvSpPr>
          <p:nvPr>
            <p:ph type="body" idx="10"/>
          </p:nvPr>
        </p:nvSpPr>
        <p:spPr>
          <a:xfrm>
            <a:off x="1007434" y="44624"/>
            <a:ext cx="11046297" cy="504056"/>
          </a:xfrm>
        </p:spPr>
        <p:txBody>
          <a:bodyPr lIns="0" anchor="ctr"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3" name="Symbol zastępczy tekstu 2"/>
          <p:cNvSpPr>
            <a:spLocks noGrp="1"/>
          </p:cNvSpPr>
          <p:nvPr>
            <p:ph type="body" idx="12"/>
          </p:nvPr>
        </p:nvSpPr>
        <p:spPr>
          <a:xfrm>
            <a:off x="1007433" y="548680"/>
            <a:ext cx="11046299" cy="864096"/>
          </a:xfrm>
        </p:spPr>
        <p:txBody>
          <a:bodyPr lIns="0" anchor="ctr"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4400" b="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pic>
        <p:nvPicPr>
          <p:cNvPr id="15" name="Obraz 14">
            <a:extLst>
              <a:ext uri="{FF2B5EF4-FFF2-40B4-BE49-F238E27FC236}">
                <a16:creationId xmlns:a16="http://schemas.microsoft.com/office/drawing/2014/main" id="{3824B075-17CA-4CAF-B059-6272213C2FC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902" y="136681"/>
            <a:ext cx="537031" cy="927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1554396"/>
      </p:ext>
    </p:extLst>
  </p:cSld>
  <p:clrMapOvr>
    <a:masterClrMapping/>
  </p:clrMapOvr>
  <p:transition>
    <p:randomBa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rostokąt 12">
            <a:extLst>
              <a:ext uri="{FF2B5EF4-FFF2-40B4-BE49-F238E27FC236}">
                <a16:creationId xmlns:a16="http://schemas.microsoft.com/office/drawing/2014/main" id="{C6E2C7D1-3BD9-4A24-B4CF-104AFC655614}"/>
              </a:ext>
            </a:extLst>
          </p:cNvPr>
          <p:cNvSpPr/>
          <p:nvPr userDrawn="1"/>
        </p:nvSpPr>
        <p:spPr>
          <a:xfrm>
            <a:off x="0" y="0"/>
            <a:ext cx="839501" cy="6858000"/>
          </a:xfrm>
          <a:prstGeom prst="rect">
            <a:avLst/>
          </a:prstGeom>
          <a:solidFill>
            <a:srgbClr val="B11D0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pole tekstowe 4">
            <a:extLst>
              <a:ext uri="{FF2B5EF4-FFF2-40B4-BE49-F238E27FC236}">
                <a16:creationId xmlns:a16="http://schemas.microsoft.com/office/drawing/2014/main" id="{719BE861-94A7-4968-91BA-6514091607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546851"/>
            <a:ext cx="814917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fld id="{EB2396A7-488D-4B29-B27E-B1F82536D5BA}" type="slidenum">
              <a:rPr lang="pl-PL" altLang="pl-PL" sz="1000">
                <a:solidFill>
                  <a:schemeClr val="bg1"/>
                </a:solidFill>
                <a:latin typeface="Calibri" panose="020F0502020204030204" pitchFamily="34" charset="0"/>
              </a:rPr>
              <a:pPr algn="ctr" eaLnBrk="1" hangingPunct="1"/>
              <a:t>‹#›</a:t>
            </a:fld>
            <a:endParaRPr lang="pl-PL" altLang="pl-PL" sz="100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Symbol zastępczy zawartości 2"/>
          <p:cNvSpPr>
            <a:spLocks noGrp="1"/>
          </p:cNvSpPr>
          <p:nvPr>
            <p:ph sz="half" idx="1"/>
          </p:nvPr>
        </p:nvSpPr>
        <p:spPr>
          <a:xfrm>
            <a:off x="1007435" y="1628801"/>
            <a:ext cx="5400552" cy="5184575"/>
          </a:xfrm>
        </p:spPr>
        <p:txBody>
          <a:bodyPr lIns="0" rIns="0"/>
          <a:lstStyle>
            <a:lvl1pPr>
              <a:defRPr sz="2800">
                <a:latin typeface="Calibri" panose="020F0502020204030204" pitchFamily="34" charset="0"/>
              </a:defRPr>
            </a:lvl1pPr>
            <a:lvl2pPr>
              <a:defRPr sz="2400">
                <a:latin typeface="Calibri" panose="020F0502020204030204" pitchFamily="34" charset="0"/>
              </a:defRPr>
            </a:lvl2pPr>
            <a:lvl3pPr>
              <a:defRPr sz="2000">
                <a:latin typeface="Calibri" panose="020F0502020204030204" pitchFamily="34" charset="0"/>
              </a:defRPr>
            </a:lvl3pPr>
            <a:lvl4pPr>
              <a:defRPr sz="1800">
                <a:latin typeface="Calibri" panose="020F0502020204030204" pitchFamily="34" charset="0"/>
              </a:defRPr>
            </a:lvl4pPr>
            <a:lvl5pPr>
              <a:defRPr sz="1800">
                <a:latin typeface="Calibri" panose="020F05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12" name="Symbol zastępczy zawartości 2"/>
          <p:cNvSpPr>
            <a:spLocks noGrp="1"/>
          </p:cNvSpPr>
          <p:nvPr>
            <p:ph sz="half" idx="11"/>
          </p:nvPr>
        </p:nvSpPr>
        <p:spPr>
          <a:xfrm>
            <a:off x="6672064" y="1628801"/>
            <a:ext cx="5400552" cy="5184575"/>
          </a:xfrm>
        </p:spPr>
        <p:txBody>
          <a:bodyPr lIns="0" rIns="0"/>
          <a:lstStyle>
            <a:lvl1pPr>
              <a:defRPr sz="2800">
                <a:latin typeface="Calibri" panose="020F0502020204030204" pitchFamily="34" charset="0"/>
              </a:defRPr>
            </a:lvl1pPr>
            <a:lvl2pPr>
              <a:defRPr sz="2400">
                <a:latin typeface="Calibri" panose="020F0502020204030204" pitchFamily="34" charset="0"/>
              </a:defRPr>
            </a:lvl2pPr>
            <a:lvl3pPr>
              <a:defRPr sz="2000">
                <a:latin typeface="Calibri" panose="020F0502020204030204" pitchFamily="34" charset="0"/>
              </a:defRPr>
            </a:lvl3pPr>
            <a:lvl4pPr>
              <a:defRPr sz="1800">
                <a:latin typeface="Calibri" panose="020F0502020204030204" pitchFamily="34" charset="0"/>
              </a:defRPr>
            </a:lvl4pPr>
            <a:lvl5pPr>
              <a:defRPr sz="1800">
                <a:latin typeface="Calibri" panose="020F05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16" name="Symbol zastępczy tekstu 2"/>
          <p:cNvSpPr>
            <a:spLocks noGrp="1"/>
          </p:cNvSpPr>
          <p:nvPr>
            <p:ph type="body" idx="12"/>
          </p:nvPr>
        </p:nvSpPr>
        <p:spPr>
          <a:xfrm>
            <a:off x="1007434" y="116632"/>
            <a:ext cx="11016633" cy="864096"/>
          </a:xfrm>
        </p:spPr>
        <p:txBody>
          <a:bodyPr lIns="0" anchor="ctr"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4400" b="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7" name="Symbol zastępczy tekstu 2"/>
          <p:cNvSpPr>
            <a:spLocks noGrp="1"/>
          </p:cNvSpPr>
          <p:nvPr>
            <p:ph type="body" idx="10"/>
          </p:nvPr>
        </p:nvSpPr>
        <p:spPr>
          <a:xfrm>
            <a:off x="1007435" y="1120626"/>
            <a:ext cx="5400552" cy="508175"/>
          </a:xfrm>
          <a:solidFill>
            <a:srgbClr val="C00000"/>
          </a:solidFill>
        </p:spPr>
        <p:txBody>
          <a:bodyPr lIns="108000" rIns="108000" anchor="ctr"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>
                <a:solidFill>
                  <a:schemeClr val="bg1"/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9" name="Symbol zastępczy tekstu 2"/>
          <p:cNvSpPr>
            <a:spLocks noGrp="1"/>
          </p:cNvSpPr>
          <p:nvPr>
            <p:ph type="body" idx="13"/>
          </p:nvPr>
        </p:nvSpPr>
        <p:spPr>
          <a:xfrm>
            <a:off x="6672064" y="1120626"/>
            <a:ext cx="5400552" cy="508175"/>
          </a:xfrm>
          <a:solidFill>
            <a:srgbClr val="C00000"/>
          </a:solidFill>
        </p:spPr>
        <p:txBody>
          <a:bodyPr lIns="108000" rIns="108000" anchor="ctr"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>
                <a:solidFill>
                  <a:schemeClr val="bg1"/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pic>
        <p:nvPicPr>
          <p:cNvPr id="15" name="Obraz 14">
            <a:extLst>
              <a:ext uri="{FF2B5EF4-FFF2-40B4-BE49-F238E27FC236}">
                <a16:creationId xmlns:a16="http://schemas.microsoft.com/office/drawing/2014/main" id="{A62151E8-16EA-4C9B-BE36-3955B91A3E6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902" y="136681"/>
            <a:ext cx="537031" cy="927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7539376"/>
      </p:ext>
    </p:extLst>
  </p:cSld>
  <p:clrMapOvr>
    <a:masterClrMapping/>
  </p:clrMapOvr>
  <p:transition>
    <p:randomBa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3CF7106-AAC5-4336-AEA0-B600B7DBB6D0}"/>
              </a:ext>
            </a:extLst>
          </p:cNvPr>
          <p:cNvSpPr/>
          <p:nvPr userDrawn="1"/>
        </p:nvSpPr>
        <p:spPr>
          <a:xfrm>
            <a:off x="0" y="0"/>
            <a:ext cx="839501" cy="6858000"/>
          </a:xfrm>
          <a:prstGeom prst="rect">
            <a:avLst/>
          </a:prstGeom>
          <a:solidFill>
            <a:srgbClr val="B11D0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ole tekstowe 4">
            <a:extLst>
              <a:ext uri="{FF2B5EF4-FFF2-40B4-BE49-F238E27FC236}">
                <a16:creationId xmlns:a16="http://schemas.microsoft.com/office/drawing/2014/main" id="{CB9EE27C-4280-4699-B0FB-00C29EC065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546851"/>
            <a:ext cx="814917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fld id="{00900F33-D32C-4F5F-BC7D-BCD466A03069}" type="slidenum">
              <a:rPr lang="pl-PL" altLang="pl-PL" sz="1000">
                <a:solidFill>
                  <a:schemeClr val="bg1"/>
                </a:solidFill>
                <a:latin typeface="Calibri" panose="020F0502020204030204" pitchFamily="34" charset="0"/>
              </a:rPr>
              <a:pPr algn="ctr" eaLnBrk="1" hangingPunct="1"/>
              <a:t>‹#›</a:t>
            </a:fld>
            <a:endParaRPr lang="pl-PL" altLang="pl-PL" sz="100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1424" y="116632"/>
            <a:ext cx="4416491" cy="131846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519936" y="116632"/>
            <a:ext cx="6528725" cy="66247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911424" y="1435100"/>
            <a:ext cx="4416491" cy="530626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pic>
        <p:nvPicPr>
          <p:cNvPr id="11" name="Obraz 10">
            <a:extLst>
              <a:ext uri="{FF2B5EF4-FFF2-40B4-BE49-F238E27FC236}">
                <a16:creationId xmlns:a16="http://schemas.microsoft.com/office/drawing/2014/main" id="{69125962-42A1-4453-833C-33FF69F7EE9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902" y="136681"/>
            <a:ext cx="537031" cy="927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823153"/>
      </p:ext>
    </p:extLst>
  </p:cSld>
  <p:clrMapOvr>
    <a:masterClrMapping/>
  </p:clrMapOvr>
  <p:transition>
    <p:randomBa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FAC1082C-5AA9-4C8A-9F4F-BC1FBB2899FF}"/>
              </a:ext>
            </a:extLst>
          </p:cNvPr>
          <p:cNvSpPr/>
          <p:nvPr userDrawn="1"/>
        </p:nvSpPr>
        <p:spPr>
          <a:xfrm>
            <a:off x="0" y="0"/>
            <a:ext cx="839501" cy="6858000"/>
          </a:xfrm>
          <a:prstGeom prst="rect">
            <a:avLst/>
          </a:prstGeom>
          <a:solidFill>
            <a:srgbClr val="B11D0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ole tekstowe 4">
            <a:extLst>
              <a:ext uri="{FF2B5EF4-FFF2-40B4-BE49-F238E27FC236}">
                <a16:creationId xmlns:a16="http://schemas.microsoft.com/office/drawing/2014/main" id="{38114D0A-9A9F-4AC0-AB2B-9D7ECEC1BF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546851"/>
            <a:ext cx="814917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fld id="{570C72BC-1685-4E5C-9AB7-8C22C053D087}" type="slidenum">
              <a:rPr lang="pl-PL" altLang="pl-PL" sz="1000">
                <a:solidFill>
                  <a:schemeClr val="bg1"/>
                </a:solidFill>
                <a:latin typeface="Calibri" panose="020F0502020204030204" pitchFamily="34" charset="0"/>
              </a:rPr>
              <a:pPr algn="ctr" eaLnBrk="1" hangingPunct="1"/>
              <a:t>‹#›</a:t>
            </a:fld>
            <a:endParaRPr lang="pl-PL" altLang="pl-PL" sz="100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005269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007435" y="283"/>
            <a:ext cx="11184061" cy="472729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l-PL" noProof="0"/>
              <a:t>Kliknij ikonę, aby dodać obraz</a:t>
            </a:r>
            <a:endParaRPr lang="pl-PL" noProof="0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3005269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pic>
        <p:nvPicPr>
          <p:cNvPr id="11" name="Obraz 10">
            <a:extLst>
              <a:ext uri="{FF2B5EF4-FFF2-40B4-BE49-F238E27FC236}">
                <a16:creationId xmlns:a16="http://schemas.microsoft.com/office/drawing/2014/main" id="{BF0F1EC3-0F5E-4C45-8FAD-72B567C418F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902" y="136681"/>
            <a:ext cx="537031" cy="927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9431103"/>
      </p:ext>
    </p:extLst>
  </p:cSld>
  <p:clrMapOvr>
    <a:masterClrMapping/>
  </p:clrMapOvr>
  <p:transition>
    <p:randomBa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3BFB7953-19B6-41F5-AAD5-D23DCF4695E6}"/>
              </a:ext>
            </a:extLst>
          </p:cNvPr>
          <p:cNvSpPr/>
          <p:nvPr userDrawn="1"/>
        </p:nvSpPr>
        <p:spPr>
          <a:xfrm>
            <a:off x="0" y="0"/>
            <a:ext cx="839501" cy="6858000"/>
          </a:xfrm>
          <a:prstGeom prst="rect">
            <a:avLst/>
          </a:prstGeom>
          <a:solidFill>
            <a:srgbClr val="B11D0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9776E1DE-8E59-4FAF-828C-A1E3A9F6DC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546851"/>
            <a:ext cx="814917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fld id="{2378A4F9-4C6D-448A-9C2B-718DC76E7A0A}" type="slidenum">
              <a:rPr lang="pl-PL" altLang="pl-PL" sz="1000">
                <a:solidFill>
                  <a:schemeClr val="bg1"/>
                </a:solidFill>
                <a:latin typeface="Calibri" panose="020F0502020204030204" pitchFamily="34" charset="0"/>
              </a:rPr>
              <a:pPr algn="ctr" eaLnBrk="1" hangingPunct="1"/>
              <a:t>‹#›</a:t>
            </a:fld>
            <a:endParaRPr lang="pl-PL" altLang="pl-PL" sz="100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07435" y="116632"/>
            <a:ext cx="11041227" cy="1548656"/>
          </a:xfrm>
        </p:spPr>
        <p:txBody>
          <a:bodyPr/>
          <a:lstStyle>
            <a:lvl1pPr>
              <a:defRPr b="0"/>
            </a:lvl1pPr>
          </a:lstStyle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1007435" y="1772817"/>
            <a:ext cx="11041227" cy="4968551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pic>
        <p:nvPicPr>
          <p:cNvPr id="10" name="Obraz 9">
            <a:extLst>
              <a:ext uri="{FF2B5EF4-FFF2-40B4-BE49-F238E27FC236}">
                <a16:creationId xmlns:a16="http://schemas.microsoft.com/office/drawing/2014/main" id="{F438BA98-E092-4BD0-BCD1-4BCE3BDD4F5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902" y="136681"/>
            <a:ext cx="537031" cy="927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214643"/>
      </p:ext>
    </p:extLst>
  </p:cSld>
  <p:clrMapOvr>
    <a:masterClrMapping/>
  </p:clrMapOvr>
  <p:transition>
    <p:randomBa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4">
            <a:extLst>
              <a:ext uri="{FF2B5EF4-FFF2-40B4-BE49-F238E27FC236}">
                <a16:creationId xmlns:a16="http://schemas.microsoft.com/office/drawing/2014/main" id="{A9D2542B-478A-4E26-A12F-4232999A59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43934" y="115888"/>
            <a:ext cx="11040533" cy="154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1027" name="Rectangle 15">
            <a:extLst>
              <a:ext uri="{FF2B5EF4-FFF2-40B4-BE49-F238E27FC236}">
                <a16:creationId xmlns:a16="http://schemas.microsoft.com/office/drawing/2014/main" id="{3201AC01-9E6A-4CE5-A822-FEB3753C66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43934" y="1773239"/>
            <a:ext cx="11040533" cy="496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</p:sldLayoutIdLst>
  <p:transition>
    <p:randomBar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rebuchet M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rebuchet M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rebuchet M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rebuchet MS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libri" panose="020F0502020204030204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 panose="020F0502020204030204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anose="020F0502020204030204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anose="020F0502020204030204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1">
            <a:extLst>
              <a:ext uri="{FF2B5EF4-FFF2-40B4-BE49-F238E27FC236}">
                <a16:creationId xmlns:a16="http://schemas.microsoft.com/office/drawing/2014/main" id="{D082F18C-2043-4D64-8064-A753060752E8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5EC8470A-D0D2-4ECC-A4D3-F4CC7849E825}"/>
              </a:ext>
            </a:extLst>
          </p:cNvPr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19901615"/>
      </p:ext>
    </p:extLst>
  </p:cSld>
  <p:clrMapOvr>
    <a:masterClrMapping/>
  </p:clrMapOvr>
  <p:transition>
    <p:randomBar/>
  </p:transition>
</p:sld>
</file>

<file path=ppt/theme/theme1.xml><?xml version="1.0" encoding="utf-8"?>
<a:theme xmlns:a="http://schemas.openxmlformats.org/drawingml/2006/main" name="szablon1-PL">
  <a:themeElements>
    <a:clrScheme name="Odcienie szarości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1_Projekt domyślny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Projekt domyślny 1">
        <a:dk1>
          <a:srgbClr val="000000"/>
        </a:dk1>
        <a:lt1>
          <a:srgbClr val="FFFFFF"/>
        </a:lt1>
        <a:dk2>
          <a:srgbClr val="FFEBD5"/>
        </a:dk2>
        <a:lt2>
          <a:srgbClr val="78120A"/>
        </a:lt2>
        <a:accent1>
          <a:srgbClr val="E32213"/>
        </a:accent1>
        <a:accent2>
          <a:srgbClr val="FFD3A1"/>
        </a:accent2>
        <a:accent3>
          <a:srgbClr val="FFFFFF"/>
        </a:accent3>
        <a:accent4>
          <a:srgbClr val="000000"/>
        </a:accent4>
        <a:accent5>
          <a:srgbClr val="EFABAA"/>
        </a:accent5>
        <a:accent6>
          <a:srgbClr val="E7BF91"/>
        </a:accent6>
        <a:hlink>
          <a:srgbClr val="FFD9AF"/>
        </a:hlink>
        <a:folHlink>
          <a:srgbClr val="FFB25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zentacja1" id="{A318D643-CC41-4BD6-B903-E4C54B7E6A4D}" vid="{B38D1950-0CFA-4F78-B6E5-1E74CEB6419C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Microsoft Office PowerPoint</Application>
  <PresentationFormat>Panoramiczny</PresentationFormat>
  <Paragraphs>0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szablon1-PL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Elżbieta Lukierska</dc:creator>
  <cp:lastModifiedBy>Elżbieta Lukierska</cp:lastModifiedBy>
  <cp:revision>1</cp:revision>
  <cp:lastPrinted>2017-02-27T13:04:48Z</cp:lastPrinted>
  <dcterms:created xsi:type="dcterms:W3CDTF">2026-05-22T08:42:03Z</dcterms:created>
  <dcterms:modified xsi:type="dcterms:W3CDTF">2026-05-22T08:42:21Z</dcterms:modified>
</cp:coreProperties>
</file>